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6121400" cy="9001125"/>
  <p:notesSz cx="6808788" cy="99409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5">
          <p15:clr>
            <a:srgbClr val="A4A3A4"/>
          </p15:clr>
        </p15:guide>
        <p15:guide id="2" pos="19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2233"/>
    <a:srgbClr val="993300"/>
    <a:srgbClr val="5481DA"/>
    <a:srgbClr val="5387DB"/>
    <a:srgbClr val="5574D9"/>
    <a:srgbClr val="627FDC"/>
    <a:srgbClr val="1C77F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3852" y="102"/>
      </p:cViewPr>
      <p:guideLst>
        <p:guide orient="horz" pos="2835"/>
        <p:guide pos="19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5"/>
            <a:ext cx="2951814" cy="4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6" tIns="45760" rIns="91516" bIns="4576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5366" y="5"/>
            <a:ext cx="2951814" cy="4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6" tIns="45760" rIns="91516" bIns="4576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1238"/>
            <a:ext cx="2951814" cy="498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6" tIns="45760" rIns="91516" bIns="4576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5366" y="9441238"/>
            <a:ext cx="2951814" cy="498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6" tIns="45760" rIns="91516" bIns="4576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0914616-2CEC-48B4-A2BA-D723FD2D327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8314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5"/>
            <a:ext cx="2951814" cy="4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6" tIns="45760" rIns="91516" bIns="4576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366" y="5"/>
            <a:ext cx="2951814" cy="49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6" tIns="45760" rIns="91516" bIns="4576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36775" y="744538"/>
            <a:ext cx="2536825" cy="3729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076" y="4723022"/>
            <a:ext cx="5448637" cy="447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6" tIns="45760" rIns="91516" bIns="45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1238"/>
            <a:ext cx="2951814" cy="498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6" tIns="45760" rIns="91516" bIns="4576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366" y="9441238"/>
            <a:ext cx="2951814" cy="498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6" tIns="45760" rIns="91516" bIns="4576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72BC27-1EEF-40E1-84CC-E230FE3F1F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2346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58788" y="2795588"/>
            <a:ext cx="5203825" cy="19304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17575" y="5100638"/>
            <a:ext cx="4286250" cy="23002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61639-489E-4439-B6BD-1A07FE598E4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5995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B71AE-1418-4B80-8B84-5B4FAE9DB95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0757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4188" y="5784850"/>
            <a:ext cx="5202237" cy="17875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4188" y="3814763"/>
            <a:ext cx="5202237" cy="19700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0E9D4-2696-4835-8C75-2AED0355773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140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6388" y="2100263"/>
            <a:ext cx="2678112" cy="594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136900" y="2100263"/>
            <a:ext cx="2678113" cy="594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DF782-1AD5-477E-8DD4-198DA44AFA8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89441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06388" y="2014538"/>
            <a:ext cx="2705100" cy="8397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06388" y="2854325"/>
            <a:ext cx="2705100" cy="51863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109913" y="2014538"/>
            <a:ext cx="2705100" cy="8397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109913" y="2854325"/>
            <a:ext cx="2705100" cy="51863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FDB3B-DD4B-4C58-9E10-CE4C1344A05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856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84778-4FC2-4CE6-A4ED-8B6535AF0C5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521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DDBD1-B4E8-415B-8768-45C7152E6C8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8365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6388" y="358775"/>
            <a:ext cx="2012950" cy="15255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393950" y="358775"/>
            <a:ext cx="3421063" cy="76819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6388" y="1884363"/>
            <a:ext cx="2012950" cy="61563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06646-886F-4C82-9336-470991E04AA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128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00150" y="6300788"/>
            <a:ext cx="3671888" cy="744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200150" y="804863"/>
            <a:ext cx="3671888" cy="5400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de-AT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200150" y="7045325"/>
            <a:ext cx="3671888" cy="10556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A5DBE-2577-4508-8C97-6F1BBBB23B3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5776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EADF1-4040-4A7B-BCC1-A1401DD1D2A0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3253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438650" y="360363"/>
            <a:ext cx="1376363" cy="76803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6388" y="360363"/>
            <a:ext cx="3979862" cy="76803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C37B6-40D0-4746-AA12-8CEEE8C9D78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267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6388" y="360363"/>
            <a:ext cx="5508625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6388" y="2100263"/>
            <a:ext cx="5508625" cy="594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6388" y="8196263"/>
            <a:ext cx="1428750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90738" y="8196263"/>
            <a:ext cx="1939925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86263" y="8196263"/>
            <a:ext cx="1428750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67079D9-1553-4497-9F9E-9C4C13E377C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9B674-09BC-AF03-D76F-67512A571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3F2C1A11-70FE-7794-2800-83962B2EF89C}"/>
              </a:ext>
            </a:extLst>
          </p:cNvPr>
          <p:cNvSpPr txBox="1"/>
          <p:nvPr/>
        </p:nvSpPr>
        <p:spPr>
          <a:xfrm>
            <a:off x="75318" y="8239876"/>
            <a:ext cx="270066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 err="1">
                <a:solidFill>
                  <a:srgbClr val="772233"/>
                </a:solidFill>
                <a:latin typeface="+mj-lt"/>
              </a:rPr>
              <a:t>con</a:t>
            </a:r>
            <a:r>
              <a:rPr lang="de-AT" sz="3000" dirty="0" err="1">
                <a:solidFill>
                  <a:srgbClr val="772233"/>
                </a:solidFill>
                <a:latin typeface="Arial Black" panose="020B0A04020102020204" pitchFamily="34" charset="0"/>
              </a:rPr>
              <a:t>SALT</a:t>
            </a:r>
            <a:endParaRPr lang="de-AT" sz="3000" dirty="0">
              <a:solidFill>
                <a:srgbClr val="772233"/>
              </a:solidFill>
              <a:latin typeface="Arial Black" panose="020B0A04020102020204" pitchFamily="34" charset="0"/>
            </a:endParaRPr>
          </a:p>
          <a:p>
            <a:r>
              <a:rPr lang="de-AT" sz="700" dirty="0">
                <a:solidFill>
                  <a:srgbClr val="772233"/>
                </a:solidFill>
                <a:latin typeface="+mj-lt"/>
              </a:rPr>
              <a:t> </a:t>
            </a:r>
            <a:r>
              <a:rPr lang="de-AT" sz="730" b="1" dirty="0">
                <a:solidFill>
                  <a:srgbClr val="772233"/>
                </a:solidFill>
                <a:latin typeface="+mj-lt"/>
              </a:rPr>
              <a:t>P E R S O N A L M A N A G E M E N T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B313A9B2-2DA6-878B-E269-D1021EE1ECA6}"/>
              </a:ext>
            </a:extLst>
          </p:cNvPr>
          <p:cNvGrpSpPr/>
          <p:nvPr/>
        </p:nvGrpSpPr>
        <p:grpSpPr>
          <a:xfrm>
            <a:off x="187299" y="1116186"/>
            <a:ext cx="5845440" cy="754182"/>
            <a:chOff x="0" y="2628353"/>
            <a:chExt cx="5835202" cy="1107996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41FF9F5-83DD-8C71-32A5-56C6CBE6AB00}"/>
                </a:ext>
              </a:extLst>
            </p:cNvPr>
            <p:cNvSpPr/>
            <p:nvPr/>
          </p:nvSpPr>
          <p:spPr>
            <a:xfrm>
              <a:off x="4174629" y="2632692"/>
              <a:ext cx="1660573" cy="1103657"/>
            </a:xfrm>
            <a:prstGeom prst="ellipse">
              <a:avLst/>
            </a:prstGeom>
            <a:solidFill>
              <a:srgbClr val="772233"/>
            </a:solidFill>
            <a:ln>
              <a:solidFill>
                <a:srgbClr val="7722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75E8DEA7-5720-A747-648F-EB0C052A56AE}"/>
                </a:ext>
              </a:extLst>
            </p:cNvPr>
            <p:cNvSpPr/>
            <p:nvPr/>
          </p:nvSpPr>
          <p:spPr>
            <a:xfrm>
              <a:off x="0" y="2628353"/>
              <a:ext cx="5004916" cy="1107996"/>
            </a:xfrm>
            <a:prstGeom prst="rect">
              <a:avLst/>
            </a:prstGeom>
            <a:solidFill>
              <a:srgbClr val="772233"/>
            </a:solidFill>
            <a:ln>
              <a:solidFill>
                <a:srgbClr val="7722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2800" dirty="0">
                <a:latin typeface="+mj-lt"/>
              </a:endParaRPr>
            </a:p>
          </p:txBody>
        </p:sp>
      </p:grpSp>
      <p:sp>
        <p:nvSpPr>
          <p:cNvPr id="5" name="Textfeld 4">
            <a:extLst>
              <a:ext uri="{FF2B5EF4-FFF2-40B4-BE49-F238E27FC236}">
                <a16:creationId xmlns:a16="http://schemas.microsoft.com/office/drawing/2014/main" id="{113F5F90-E01D-FDB6-8426-53CF2F69234B}"/>
              </a:ext>
            </a:extLst>
          </p:cNvPr>
          <p:cNvSpPr txBox="1"/>
          <p:nvPr/>
        </p:nvSpPr>
        <p:spPr>
          <a:xfrm>
            <a:off x="2853881" y="8266663"/>
            <a:ext cx="308152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>
              <a:spcBef>
                <a:spcPts val="563"/>
              </a:spcBef>
              <a:buClr>
                <a:srgbClr val="800000"/>
              </a:buClr>
              <a:buSzPct val="100000"/>
              <a:buFont typeface="Lucida Sans Unicode" pitchFamily="34" charset="0"/>
              <a:buNone/>
            </a:pPr>
            <a:r>
              <a:rPr lang="en-GB" sz="1100" dirty="0">
                <a:latin typeface="+mj-lt"/>
                <a:cs typeface="Arial" charset="0"/>
              </a:rPr>
              <a:t>con</a:t>
            </a:r>
            <a:r>
              <a:rPr lang="en-GB" sz="1100" b="1" dirty="0">
                <a:solidFill>
                  <a:srgbClr val="772233"/>
                </a:solidFill>
                <a:latin typeface="+mj-lt"/>
                <a:cs typeface="Arial" charset="0"/>
              </a:rPr>
              <a:t>SALT</a:t>
            </a:r>
            <a:r>
              <a:rPr lang="en-GB" sz="1100" dirty="0">
                <a:latin typeface="+mj-lt"/>
                <a:cs typeface="Arial" charset="0"/>
              </a:rPr>
              <a:t> </a:t>
            </a:r>
            <a:r>
              <a:rPr lang="en-GB" sz="1100" dirty="0" err="1">
                <a:latin typeface="+mj-lt"/>
                <a:cs typeface="Arial" charset="0"/>
              </a:rPr>
              <a:t>Personalmanagement</a:t>
            </a:r>
            <a:r>
              <a:rPr lang="en-GB" sz="1100" dirty="0">
                <a:latin typeface="+mj-lt"/>
                <a:cs typeface="Arial" charset="0"/>
              </a:rPr>
              <a:t> GmbH</a:t>
            </a:r>
            <a:br>
              <a:rPr lang="en-GB" sz="1100" dirty="0">
                <a:latin typeface="+mj-lt"/>
                <a:cs typeface="Arial" charset="0"/>
              </a:rPr>
            </a:br>
            <a:r>
              <a:rPr lang="en-GB" sz="1100" dirty="0" err="1">
                <a:latin typeface="+mj-lt"/>
                <a:cs typeface="Arial" charset="0"/>
              </a:rPr>
              <a:t>Grabenweg</a:t>
            </a:r>
            <a:r>
              <a:rPr lang="en-GB" sz="1100" dirty="0">
                <a:latin typeface="+mj-lt"/>
                <a:cs typeface="Arial" charset="0"/>
              </a:rPr>
              <a:t> 3, 6020 Innsbruck</a:t>
            </a:r>
            <a:br>
              <a:rPr lang="en-GB" sz="1100" dirty="0">
                <a:latin typeface="+mj-lt"/>
                <a:cs typeface="Arial" charset="0"/>
              </a:rPr>
            </a:br>
            <a:r>
              <a:rPr lang="en-GB" sz="1100" dirty="0" err="1">
                <a:latin typeface="+mj-lt"/>
                <a:cs typeface="Arial" charset="0"/>
              </a:rPr>
              <a:t>Telefon</a:t>
            </a:r>
            <a:r>
              <a:rPr lang="en-GB" sz="1100" dirty="0">
                <a:latin typeface="+mj-lt"/>
                <a:cs typeface="Arial" charset="0"/>
              </a:rPr>
              <a:t> 0512 548899</a:t>
            </a:r>
            <a:r>
              <a:rPr lang="en-GB" sz="1100" dirty="0">
                <a:latin typeface="+mj-lt"/>
                <a:cs typeface="Arial" charset="0"/>
                <a:sym typeface="Wingdings 2" panose="05020102010507070707" pitchFamily="18" charset="2"/>
              </a:rPr>
              <a:t> </a:t>
            </a:r>
            <a:r>
              <a:rPr lang="en-GB" sz="1100" dirty="0">
                <a:latin typeface="+mj-lt"/>
                <a:cs typeface="Arial" charset="0"/>
              </a:rPr>
              <a:t>www.consalt.at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669ED86-5BAB-05AB-C46E-CDA4C1FBA85F}"/>
              </a:ext>
            </a:extLst>
          </p:cNvPr>
          <p:cNvSpPr txBox="1"/>
          <p:nvPr/>
        </p:nvSpPr>
        <p:spPr>
          <a:xfrm>
            <a:off x="137981" y="56098"/>
            <a:ext cx="19146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b="1" dirty="0">
                <a:solidFill>
                  <a:srgbClr val="772233"/>
                </a:solidFill>
              </a:rPr>
              <a:t>WE‘RE</a:t>
            </a:r>
          </a:p>
          <a:p>
            <a:r>
              <a:rPr lang="de-DE" sz="2800" b="1" dirty="0">
                <a:solidFill>
                  <a:srgbClr val="772233"/>
                </a:solidFill>
              </a:rPr>
              <a:t>HIRING</a:t>
            </a:r>
            <a:endParaRPr lang="de-DE" sz="2800" dirty="0"/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818A7071-BD6B-3E81-F4DA-D24570A8A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70" y="1972430"/>
            <a:ext cx="5735780" cy="6303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300"/>
              </a:spcAft>
              <a:buClr>
                <a:srgbClr val="800000"/>
              </a:buClr>
              <a:buSzPct val="100000"/>
              <a:tabLst>
                <a:tab pos="358775" algn="l"/>
              </a:tabLst>
            </a:pPr>
            <a:r>
              <a:rPr lang="de-DE" sz="1200" b="1" dirty="0"/>
              <a:t>DEIN AUFGABENGEBIET 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Rechtzeitiger und bedarfsgerechter Fahrzeugeinkauf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Instandhaltungsplanung und –</a:t>
            </a:r>
            <a:r>
              <a:rPr lang="de-DE" altLang="de-DE" sz="1200" dirty="0" err="1"/>
              <a:t>durchführung</a:t>
            </a:r>
            <a:endParaRPr lang="de-DE" altLang="de-DE" sz="1200" dirty="0"/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Reparaturannahme und Einteilung für die interne Werkstätte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Verhandlung und Abschluss von Vereinbarungen mit externen Kfz-Werkstätten, Lieferanten und Versicherungen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Durchführung von Unterweisungen und Schulungen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Einhaltung der innerbetrieblichen Vorgaben und der gesetzlichen Auflagen im Rahmen der Haltervorschriften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Pflege und Ausbau des Fuhrparkinformationssystems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Bearbeitung sämtlicher interner Fuhrparkanforderungen</a:t>
            </a:r>
          </a:p>
          <a:p>
            <a:pPr lvl="0">
              <a:buClr>
                <a:srgbClr val="772233"/>
              </a:buClr>
            </a:pPr>
            <a:endParaRPr lang="de-DE" sz="1200" dirty="0"/>
          </a:p>
          <a:p>
            <a:pPr eaLnBrk="1" hangingPunct="1">
              <a:spcBef>
                <a:spcPts val="0"/>
              </a:spcBef>
              <a:spcAft>
                <a:spcPts val="300"/>
              </a:spcAft>
              <a:buClr>
                <a:srgbClr val="800000"/>
              </a:buClr>
              <a:buSzPct val="100000"/>
              <a:tabLst>
                <a:tab pos="358775" algn="l"/>
              </a:tabLst>
            </a:pPr>
            <a:r>
              <a:rPr lang="de-DE" sz="1200" b="1" dirty="0"/>
              <a:t>DEIN PROFIL</a:t>
            </a:r>
            <a:endParaRPr lang="de-DE" altLang="de-DE" sz="1200" dirty="0"/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Erfahrung im Kfz-Bereich von Vorteil oder hohe Affinität im Kfz-Umfeld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Selbstständige, strukturierte und verlässliche Arbeitsweise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Verhandlungsgeschick und Durchsetzungsvermögen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Ausgeprägtes Kostenbewusstsein und Einsatzbereitschaft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Sicherer Umgang mit MS-Office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/>
              <a:t>Führerschein B (weitere Klassen von Vorteil)</a:t>
            </a:r>
          </a:p>
          <a:p>
            <a:pPr lvl="0">
              <a:buClr>
                <a:srgbClr val="772233"/>
              </a:buClr>
            </a:pPr>
            <a:endParaRPr lang="de-DE" sz="1200" dirty="0"/>
          </a:p>
          <a:p>
            <a:pPr eaLnBrk="1" hangingPunct="1">
              <a:spcBef>
                <a:spcPts val="0"/>
              </a:spcBef>
              <a:spcAft>
                <a:spcPts val="300"/>
              </a:spcAft>
              <a:buClr>
                <a:srgbClr val="800000"/>
              </a:buClr>
              <a:buSzPct val="100000"/>
              <a:tabLst>
                <a:tab pos="358775" algn="l"/>
              </a:tabLst>
            </a:pPr>
            <a:r>
              <a:rPr lang="de-DE" sz="1200" b="1" dirty="0"/>
              <a:t>DAS ERWARTET DICH 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>
                <a:latin typeface="Arial" panose="020B0604020202020204" pitchFamily="34" charset="0"/>
              </a:rPr>
              <a:t>Einen sicheren Arbeitsplatz in einem erfolgreich geführten Familien-Unternehmen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>
                <a:latin typeface="Arial" panose="020B0604020202020204" pitchFamily="34" charset="0"/>
              </a:rPr>
              <a:t>Ein engagiertes Team mit sehr gutem Betriebsklima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dirty="0">
                <a:latin typeface="Arial" panose="020B0604020202020204" pitchFamily="34" charset="0"/>
              </a:rPr>
              <a:t>Gute Einarbeitung durch den Stellenvorgänger (Pensionierung)</a:t>
            </a:r>
          </a:p>
          <a:p>
            <a:pPr marL="171450" lvl="0" indent="-171450">
              <a:buClr>
                <a:srgbClr val="772233"/>
              </a:buClr>
              <a:buFont typeface="Arial" panose="020B0604020202020204" pitchFamily="34" charset="0"/>
              <a:buChar char="•"/>
            </a:pPr>
            <a:r>
              <a:rPr lang="de-DE" altLang="de-DE" sz="1200" b="1" dirty="0">
                <a:latin typeface="Arial" panose="020B0604020202020204" pitchFamily="34" charset="0"/>
              </a:rPr>
              <a:t>Bruttojahresgehalt von € 60.000,- </a:t>
            </a:r>
            <a:r>
              <a:rPr lang="de-DE" altLang="de-DE" sz="1200" dirty="0">
                <a:latin typeface="Arial" panose="020B0604020202020204" pitchFamily="34" charset="0"/>
              </a:rPr>
              <a:t>für 38,5 Stunden. Eine Überzahlung ist entsprechend der individuellen Qualifikation und Berufserfahrung möglich.</a:t>
            </a:r>
          </a:p>
          <a:p>
            <a:pPr lvl="0">
              <a:buClr>
                <a:srgbClr val="772233"/>
              </a:buClr>
            </a:pPr>
            <a:endParaRPr lang="de-DE" sz="1200" dirty="0"/>
          </a:p>
          <a:p>
            <a:r>
              <a:rPr lang="de-DE" sz="1200" b="1" dirty="0"/>
              <a:t>INTERESSIERT?</a:t>
            </a:r>
            <a:endParaRPr lang="de-DE" sz="1200" dirty="0"/>
          </a:p>
          <a:p>
            <a:r>
              <a:rPr lang="de-DE" sz="1200" dirty="0"/>
              <a:t>Wir von </a:t>
            </a:r>
            <a:r>
              <a:rPr lang="de-DE" sz="1200" b="1" dirty="0"/>
              <a:t>conSALT</a:t>
            </a:r>
            <a:r>
              <a:rPr lang="de-DE" sz="1200" dirty="0"/>
              <a:t> begleiten Sie diskret und professionell durch den gesamten Bewerbungsprozess. Senden Sie Armin Schwarz Ihre aussagekräftigen Unterlagen unter Angabe unserer </a:t>
            </a:r>
            <a:r>
              <a:rPr lang="de-DE" sz="1200" b="1" dirty="0"/>
              <a:t>Job-ID 26047 </a:t>
            </a:r>
            <a:r>
              <a:rPr lang="de-DE" sz="1200" dirty="0"/>
              <a:t>per E-Mail an </a:t>
            </a:r>
            <a:r>
              <a:rPr lang="de-DE" sz="1200" b="1" dirty="0"/>
              <a:t>bewerbung@consalt.at</a:t>
            </a:r>
            <a:r>
              <a:rPr lang="de-DE" sz="1100" dirty="0"/>
              <a:t>.</a:t>
            </a:r>
            <a:endParaRPr lang="de-DE" sz="1200" b="1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7980637-4E71-1C60-036F-1A6DD1AF2A88}"/>
              </a:ext>
            </a:extLst>
          </p:cNvPr>
          <p:cNvSpPr txBox="1"/>
          <p:nvPr/>
        </p:nvSpPr>
        <p:spPr>
          <a:xfrm>
            <a:off x="61224" y="1188194"/>
            <a:ext cx="5735780" cy="610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de-DE" sz="3200" b="1" dirty="0">
                <a:solidFill>
                  <a:schemeClr val="bg1"/>
                </a:solidFill>
              </a:rPr>
              <a:t>Fuhrparkmanager</a:t>
            </a:r>
            <a:r>
              <a:rPr lang="de-DE" sz="2400" b="1" dirty="0">
                <a:solidFill>
                  <a:schemeClr val="bg1"/>
                </a:solidFill>
              </a:rPr>
              <a:t> </a:t>
            </a:r>
            <a:r>
              <a:rPr lang="de-DE" sz="1400" b="1" kern="18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(m/w/d)</a:t>
            </a:r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17337C8-3DB8-0D81-BCAB-625D98AA3880}"/>
              </a:ext>
            </a:extLst>
          </p:cNvPr>
          <p:cNvSpPr txBox="1"/>
          <p:nvPr/>
        </p:nvSpPr>
        <p:spPr>
          <a:xfrm>
            <a:off x="1620541" y="100523"/>
            <a:ext cx="38164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de-DE" sz="1200" dirty="0">
                <a:cs typeface="Arial" charset="0"/>
              </a:rPr>
              <a:t>Unser Kunde, ein </a:t>
            </a:r>
            <a:r>
              <a:rPr lang="de-DE" sz="1200" b="1" dirty="0">
                <a:cs typeface="Arial" charset="0"/>
              </a:rPr>
              <a:t>erfolgreiches, österreichweit tätiges Familienunternehmen  </a:t>
            </a:r>
            <a:r>
              <a:rPr lang="de-DE" sz="1200" dirty="0">
                <a:cs typeface="Arial" charset="0"/>
              </a:rPr>
              <a:t>mit langjähriger Erfahrung in den Bereichen Autoersatzteile, </a:t>
            </a:r>
            <a:r>
              <a:rPr lang="de-DE" sz="1200" dirty="0" err="1">
                <a:cs typeface="Arial" charset="0"/>
              </a:rPr>
              <a:t>Werkstattenausstattungen</a:t>
            </a:r>
            <a:r>
              <a:rPr lang="de-DE" sz="1200" dirty="0">
                <a:cs typeface="Arial" charset="0"/>
              </a:rPr>
              <a:t> und Kundendienst, sucht am Standort </a:t>
            </a:r>
            <a:r>
              <a:rPr lang="de-DE" sz="1200" b="1" dirty="0">
                <a:cs typeface="Arial" charset="0"/>
              </a:rPr>
              <a:t>Innsbruck</a:t>
            </a:r>
            <a:r>
              <a:rPr lang="de-DE" sz="1200" dirty="0">
                <a:cs typeface="Arial" charset="0"/>
              </a:rPr>
              <a:t>, eine/n</a:t>
            </a:r>
          </a:p>
        </p:txBody>
      </p:sp>
    </p:spTree>
    <p:extLst>
      <p:ext uri="{BB962C8B-B14F-4D97-AF65-F5344CB8AC3E}">
        <p14:creationId xmlns:p14="http://schemas.microsoft.com/office/powerpoint/2010/main" val="3650312718"/>
      </p:ext>
    </p:extLst>
  </p:cSld>
  <p:clrMapOvr>
    <a:masterClrMapping/>
  </p:clrMapOvr>
</p:sld>
</file>

<file path=ppt/theme/theme1.xml><?xml version="1.0" encoding="utf-8"?>
<a:theme xmlns:a="http://schemas.openxmlformats.org/drawingml/2006/main" name="JT11743 HAK-Absolvent">
  <a:themeElements>
    <a:clrScheme name="Standard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JT11743 HAK-Absolvent</Template>
  <TotalTime>0</TotalTime>
  <Words>253</Words>
  <Application>Microsoft Office PowerPoint</Application>
  <PresentationFormat>Benutzerdefiniert</PresentationFormat>
  <Paragraphs>33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Black</vt:lpstr>
      <vt:lpstr>Lucida Sans Unicode</vt:lpstr>
      <vt:lpstr>JT11743 HAK-Absolvent</vt:lpstr>
      <vt:lpstr>PowerPoint-Präsentation</vt:lpstr>
    </vt:vector>
  </TitlesOfParts>
  <Company>conSALT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Tanja Resch</dc:creator>
  <cp:lastModifiedBy>Nada Ivankovic</cp:lastModifiedBy>
  <cp:revision>318</cp:revision>
  <cp:lastPrinted>2026-09-10T09:26:33Z</cp:lastPrinted>
  <dcterms:created xsi:type="dcterms:W3CDTF">2011-11-08T11:03:20Z</dcterms:created>
  <dcterms:modified xsi:type="dcterms:W3CDTF">2026-09-16T08:27:31Z</dcterms:modified>
</cp:coreProperties>
</file>